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17"/>
  </p:notesMasterIdLst>
  <p:handoutMasterIdLst>
    <p:handoutMasterId r:id="rId18"/>
  </p:handoutMasterIdLst>
  <p:sldIdLst>
    <p:sldId id="4364" r:id="rId8"/>
    <p:sldId id="4367" r:id="rId9"/>
    <p:sldId id="4371" r:id="rId10"/>
    <p:sldId id="4370" r:id="rId11"/>
    <p:sldId id="4372" r:id="rId12"/>
    <p:sldId id="4373" r:id="rId13"/>
    <p:sldId id="4374" r:id="rId14"/>
    <p:sldId id="4375" r:id="rId15"/>
    <p:sldId id="4368" r:id="rId16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:p15="http://schemas.microsoft.com/office/powerpoint/2012/main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62" autoAdjust="0"/>
    <p:restoredTop sz="95937" autoAdjust="0"/>
  </p:normalViewPr>
  <p:slideViewPr>
    <p:cSldViewPr>
      <p:cViewPr varScale="1">
        <p:scale>
          <a:sx n="73" d="100"/>
          <a:sy n="73" d="100"/>
        </p:scale>
        <p:origin x="288" y="7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xmlns="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:p14="http://schemas.microsoft.com/office/powerpoint/2010/main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3684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xmlns="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4839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91110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501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09/01/2022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:a16="http://schemas.microsoft.com/office/drawing/2014/main" xmlns="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xmlns="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xmlns="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09/01/2022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xmlns="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xmlns="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xmlns="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:p14="http://schemas.microsoft.com/office/powerpoint/2010/main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Mamoon Raza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3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1758" y="528857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hay-</a:t>
            </a:r>
            <a:r>
              <a:rPr lang="en-US" sz="2800" b="1" dirty="0" err="1" smtClean="0">
                <a:solidFill>
                  <a:srgbClr val="FE4500"/>
                </a:solidFill>
                <a:hlinkClick r:id="rId3"/>
              </a:rPr>
              <a:t>travels.web.app</a:t>
            </a:r>
            <a:endParaRPr lang="en-US" sz="2800" b="1" dirty="0">
              <a:solidFill>
                <a:srgbClr val="FE45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200" y="52578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E4500"/>
                </a:solidFill>
              </a:rPr>
              <a:t>Visit to our website:</a:t>
            </a:r>
            <a:endParaRPr lang="en-US" sz="32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8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passengers 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</a:t>
            </a:r>
            <a:r>
              <a:rPr lang="en-US" sz="2200" dirty="0" smtClean="0">
                <a:solidFill>
                  <a:srgbClr val="F5F5F5"/>
                </a:solidFill>
              </a:rPr>
              <a:t>ticket.</a:t>
            </a:r>
            <a:endParaRPr lang="en-US" sz="2200" dirty="0" smtClean="0">
              <a:solidFill>
                <a:srgbClr val="F5F5F5"/>
              </a:solidFill>
            </a:endParaRP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703493"/>
            <a:ext cx="692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We </a:t>
            </a:r>
            <a:r>
              <a:rPr lang="en-US" sz="3600" b="1" dirty="0">
                <a:solidFill>
                  <a:srgbClr val="FE4500"/>
                </a:solidFill>
              </a:rPr>
              <a:t>C</a:t>
            </a:r>
            <a:r>
              <a:rPr lang="en-US" sz="3600" b="1" dirty="0" smtClean="0">
                <a:solidFill>
                  <a:srgbClr val="FE4500"/>
                </a:solidFill>
              </a:rPr>
              <a:t>hoose </a:t>
            </a:r>
            <a:r>
              <a:rPr lang="en-US" sz="3600" b="1" dirty="0">
                <a:solidFill>
                  <a:srgbClr val="FE4500"/>
                </a:solidFill>
              </a:rPr>
              <a:t>T</a:t>
            </a:r>
            <a:r>
              <a:rPr lang="en-US" sz="3600" b="1" dirty="0" smtClean="0">
                <a:solidFill>
                  <a:srgbClr val="FE4500"/>
                </a:solidFill>
              </a:rPr>
              <a:t>his </a:t>
            </a:r>
            <a:r>
              <a:rPr lang="en-US" sz="3600" b="1" dirty="0">
                <a:solidFill>
                  <a:srgbClr val="FE4500"/>
                </a:solidFill>
              </a:rPr>
              <a:t>P</a:t>
            </a:r>
            <a:r>
              <a:rPr lang="en-US" sz="3600" b="1" dirty="0" smtClean="0">
                <a:solidFill>
                  <a:srgbClr val="FE4500"/>
                </a:solidFill>
              </a:rPr>
              <a:t>roject?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</a:t>
            </a:r>
            <a:r>
              <a:rPr lang="en-US" sz="2200" dirty="0" smtClean="0">
                <a:solidFill>
                  <a:srgbClr val="F5F5F5"/>
                </a:solidFill>
              </a:rPr>
              <a:t>booking </a:t>
            </a:r>
            <a:r>
              <a:rPr lang="en-US" sz="2200" dirty="0">
                <a:solidFill>
                  <a:srgbClr val="F5F5F5"/>
                </a:solidFill>
              </a:rPr>
              <a:t>and 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support operating 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:p14="http://schemas.microsoft.com/office/powerpoint/2010/main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I would like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7218</TotalTime>
  <Words>177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8" baseType="lpstr">
      <vt:lpstr>Arial</vt:lpstr>
      <vt:lpstr>Avenir Next LT Pro</vt:lpstr>
      <vt:lpstr>BentonSans Thin</vt:lpstr>
      <vt:lpstr>Calibri</vt:lpstr>
      <vt:lpstr>Lucida Grande</vt:lpstr>
      <vt:lpstr>Montserrat</vt:lpstr>
      <vt:lpstr>Open Sans Light</vt:lpstr>
      <vt:lpstr>Poppins Light</vt:lpstr>
      <vt:lpstr>Roboto</vt:lpstr>
      <vt:lpstr>Segoe UI</vt:lpstr>
      <vt:lpstr>Segoe UI Light</vt:lpstr>
      <vt:lpstr>Selawik Light</vt:lpstr>
      <vt:lpstr>Source Sans Pro</vt:lpstr>
      <vt:lpstr>Times New Roman</vt:lpstr>
      <vt:lpstr>Wingdings</vt:lpstr>
      <vt:lpstr>Decklaration v2</vt:lpstr>
      <vt:lpstr>1_Liquidity management</vt:lpstr>
      <vt:lpstr>Liquidity management</vt:lpstr>
      <vt:lpstr>BAC - Tools and Automation</vt:lpstr>
      <vt:lpstr>PowerPoint Presentation</vt:lpstr>
      <vt:lpstr>Bus Travelling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Bank of America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Muhammad Ammad Hassan</cp:lastModifiedBy>
  <cp:revision>81</cp:revision>
  <cp:lastPrinted>2017-09-30T01:22:53Z</cp:lastPrinted>
  <dcterms:created xsi:type="dcterms:W3CDTF">2017-08-30T13:51:35Z</dcterms:created>
  <dcterms:modified xsi:type="dcterms:W3CDTF">2022-01-09T17:05:28Z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